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86FA88"/>
    <a:srgbClr val="FF40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1"/>
    <p:restoredTop sz="94672"/>
  </p:normalViewPr>
  <p:slideViewPr>
    <p:cSldViewPr snapToGrid="0">
      <p:cViewPr>
        <p:scale>
          <a:sx n="130" d="100"/>
          <a:sy n="130" d="100"/>
        </p:scale>
        <p:origin x="2464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24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Source Sans Pro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Barkasi, Michael</dc:creator>
  <cp:lastModifiedBy>Barkasi, Michael</cp:lastModifiedBy>
  <cp:revision>1</cp:revision>
  <dcterms:created xsi:type="dcterms:W3CDTF">2025-04-30T02:21:12Z</dcterms:created>
  <dcterms:modified xsi:type="dcterms:W3CDTF">2025-04-30T04:11:43Z</dcterms:modified>
</cp:coreProperties>
</file>